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7" autoAdjust="0"/>
    <p:restoredTop sz="94672" autoAdjust="0"/>
  </p:normalViewPr>
  <p:slideViewPr>
    <p:cSldViewPr snapToGrid="0">
      <p:cViewPr varScale="1">
        <p:scale>
          <a:sx n="52" d="100"/>
          <a:sy n="52" d="100"/>
        </p:scale>
        <p:origin x="10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84C9-21D6-4738-AE02-1B7BF1BF6C5C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FB4B5-7EB4-4B2C-8991-61621BCC9C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02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7835-F0BF-A15F-FD81-4FE69E48F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F21CC-F8FC-9DD0-33BC-79D6371EE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861D3-7B00-8EDB-39A6-780403472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F6D1-7EB3-421D-A3E5-667450F44543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5C823-BDE0-F9BF-7C7E-D9ABE68D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FD643-A32D-FBDF-C594-6ABD5857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7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CB886-564F-DE43-39B3-5F417B596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BFD80-81B1-48B4-7469-BC9A50055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3F886-0FB6-342C-BBAA-9887A580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3BB-FC57-4BAB-938F-33CA2487A5FE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C393E-A77C-D164-CDE3-404EAC31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2CBD2-3903-D9B9-91A8-6C1345BD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8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6648FC-467B-3AC4-A1CA-B550F486B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20F93-1C2E-EF79-3D6D-D5114D77D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C063C-951A-259E-012C-5F06D4E8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56AA-BEFA-4639-8291-B043212D6F8A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123B-DE76-EBB5-0298-83832705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F892E-5E80-A567-2668-4E957097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6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88C4-209F-0531-F38D-76D77AF5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ADD74-9013-66E2-834A-164B2D0AC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B7D42-B33C-9FBA-FE1A-F49CE4F7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734D-8E03-466E-B565-9796952A3FF5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8218F-8BFD-953B-CF70-1CB6EA36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FA676-6D5E-E843-E32B-AEB2208CF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5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8A9A7-5100-52F0-E5E7-5BB10289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FA1F5-4089-0FC7-786B-B0C36B25A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B16F2-31E2-4D6A-F57C-A38D181B5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FEC8-D099-41E7-9EB9-CAF00020E31D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219C2-8960-C492-F99B-1B56252B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29A2B-68AA-CD43-E043-D225AC9D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5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23C41-392D-18EE-8265-9F528A30F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FE336-88E9-E10A-0688-C5CC7D208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1FFED-0215-30AB-60A5-6027CD73F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F25A0-F5F1-F6A7-8A1F-65F99C37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DF31-E2A0-4AD8-AB9D-BBFDE3C8D74D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D7884-64DF-F0D3-592D-9B2FDA05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6EBC3-26BE-4F6F-9AEA-6BDC5FA9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E58F-40B4-E5AA-B4C1-466E6C60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700C0-E3A1-E41B-DD7C-6CF8A95ED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406A-C912-2BCB-26B9-0726D1EA9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A6860-AC31-ADED-C5BD-CF88CD892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F24D5-3D61-5210-AA82-E45415283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14F052-980F-B5C5-E770-C70B45441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C211-A0A6-4977-B366-7C70390998B6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69B10-10CE-38FA-285E-3B1699B1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62146-89E1-25F7-E5CF-574BF7C3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9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50A8-7CBB-5685-2A3B-1146F0D8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BD28A-AFA0-961B-083D-4B0539D7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5D62-8624-433C-A32D-E32657530CF5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F7FEC-D3E5-D9F0-1BA7-1238B4C8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F2B9A-1311-1E6C-6FAE-1D90559F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5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19187-1E6E-BC7F-3A0E-6AABFAD5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FCA-DB5D-4AB3-A428-F34543CEC50C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5DC67-31E9-767C-AC18-BA0E2C75F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B6C19-C27A-260D-F7B0-D3B7C14D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3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7FF3-C01E-DC2D-DF89-1052CB42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D91C-9367-F258-F365-92F9BEAA9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B1874-A7DC-44B6-9D64-865C53AE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7FE9C-033E-BC7F-D4AD-2AE4C8FA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70DE-B4C2-45FB-83B6-9AEE776CC69B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27CE6-15B0-4598-560A-E5D5040A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F6A6A-BE2F-3986-FF0A-FCC4EC8F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1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669A-3375-9A11-59A8-4625AB54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C99C43-E0F8-0FF6-8A11-2BD6C9ABA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68D94-DAD9-04D4-0E07-2D29DB23C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DBBEA-3C87-6451-37D1-866A8CE8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1DE6-5AAE-44B4-8005-9BF629589726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C5859-0837-16DB-AD7C-51A5B915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28BBD-0DCF-8101-0404-13F05A64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E16E4-D5C4-275A-4AF5-306F133A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CD974-F34D-8ADA-866D-066B210A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29BE5-2C3F-0A70-27A7-8432C155A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AC510-C990-4EF9-AFCE-6BC98CC27CE7}" type="datetime1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E45ED-F4D9-3BDD-DEF8-FE58AB5DE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F174C-1D68-65E4-2D6E-9178DBB06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E8D74-8B91-4FB5-A42D-7034C1229A1F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AEA066F-C82C-5BEB-8708-E5A2C67B72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57" y="6087533"/>
            <a:ext cx="1336017" cy="59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8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C42E1-6386-F0A6-0E95-AD7E4E7A4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(delete this slide)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E385A-42E6-1AAC-0A2B-8EBA990D3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73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3-minute presentations should have no more than 6 slides. 6-minute presentations no more than 12 slides. </a:t>
            </a:r>
            <a:r>
              <a:rPr lang="en-US" u="sng" dirty="0"/>
              <a:t>Rehearse your timing</a:t>
            </a:r>
          </a:p>
          <a:p>
            <a:endParaRPr lang="en-US" dirty="0"/>
          </a:p>
          <a:p>
            <a:r>
              <a:rPr lang="en-US" dirty="0"/>
              <a:t>In most cases a background slide is not needed. You will be talking to an experienced audience and the entire session is focused on the same subject</a:t>
            </a:r>
          </a:p>
          <a:p>
            <a:endParaRPr lang="en-US" dirty="0"/>
          </a:p>
          <a:p>
            <a:r>
              <a:rPr lang="en-US" dirty="0"/>
              <a:t>Focus the time you have instead on your 1-3 key take-home points that you want the audience to remember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7FC26-0EFB-689A-D28B-EAD1AA51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7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3B175-E893-43F1-A6F2-EDC9824E99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1407B-52EA-2909-B569-E03B9D32A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35572"/>
          </a:xfrm>
        </p:spPr>
        <p:txBody>
          <a:bodyPr/>
          <a:lstStyle/>
          <a:p>
            <a:r>
              <a:rPr lang="en-US" dirty="0"/>
              <a:t>Authors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E2682FA-A061-BA11-05A8-12C7D247403C}"/>
              </a:ext>
            </a:extLst>
          </p:cNvPr>
          <p:cNvSpPr txBox="1">
            <a:spLocks/>
          </p:cNvSpPr>
          <p:nvPr/>
        </p:nvSpPr>
        <p:spPr>
          <a:xfrm>
            <a:off x="1524000" y="4129685"/>
            <a:ext cx="9144000" cy="435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Institution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B2ADDD5-4DF2-8BC2-643E-12C62CE0EB98}"/>
              </a:ext>
            </a:extLst>
          </p:cNvPr>
          <p:cNvSpPr txBox="1">
            <a:spLocks/>
          </p:cNvSpPr>
          <p:nvPr/>
        </p:nvSpPr>
        <p:spPr>
          <a:xfrm>
            <a:off x="1524000" y="4657332"/>
            <a:ext cx="9144000" cy="435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Country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BEE176-D469-777D-27D2-26460BFD233B}"/>
              </a:ext>
            </a:extLst>
          </p:cNvPr>
          <p:cNvSpPr txBox="1"/>
          <p:nvPr/>
        </p:nvSpPr>
        <p:spPr>
          <a:xfrm>
            <a:off x="9283162" y="2085460"/>
            <a:ext cx="208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Institution Logo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A63E3D-4CAB-621E-A91F-6CF714A616D9}"/>
              </a:ext>
            </a:extLst>
          </p:cNvPr>
          <p:cNvSpPr/>
          <p:nvPr/>
        </p:nvSpPr>
        <p:spPr>
          <a:xfrm>
            <a:off x="9464634" y="327912"/>
            <a:ext cx="1721922" cy="17575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0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2ED6-F389-9453-A543-D82F6F19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 Disclosure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0F6C1B-8275-4841-3477-0BE7CEF98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334104"/>
              </p:ext>
            </p:extLst>
          </p:nvPr>
        </p:nvGraphicFramePr>
        <p:xfrm>
          <a:off x="656492" y="2363827"/>
          <a:ext cx="3864708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8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noProof="0">
                        <a:solidFill>
                          <a:srgbClr val="0081A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noProof="0" dirty="0">
                          <a:solidFill>
                            <a:schemeClr val="tx1"/>
                          </a:solidFill>
                        </a:rPr>
                        <a:t>Yes, specified</a:t>
                      </a:r>
                      <a:r>
                        <a:rPr lang="en-US" sz="1800" b="1" baseline="0" noProof="0" dirty="0">
                          <a:solidFill>
                            <a:schemeClr val="tx1"/>
                          </a:solidFill>
                        </a:rPr>
                        <a:t> below: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B80584-E351-D8F9-8451-41A95CE92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18625"/>
              </p:ext>
            </p:extLst>
          </p:nvPr>
        </p:nvGraphicFramePr>
        <p:xfrm>
          <a:off x="609599" y="3603384"/>
          <a:ext cx="10972801" cy="1837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2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7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5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6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Inventor on patent licensed to industry: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Receipt of honoraria or consultation fees: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Participation in a company sponsored speaker’s bureau: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Stock shareholder: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Spouse / partner: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Other support: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129">
                <a:tc>
                  <a:txBody>
                    <a:bodyPr/>
                    <a:lstStyle/>
                    <a:p>
                      <a:pPr algn="ctr" fontAlgn="b"/>
                      <a:endParaRPr lang="en-US" sz="2000" b="1" i="1" u="none" strike="noStrike" dirty="0">
                        <a:solidFill>
                          <a:srgbClr val="0081A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129">
                <a:tc>
                  <a:txBody>
                    <a:bodyPr/>
                    <a:lstStyle/>
                    <a:p>
                      <a:pPr algn="ctr" fontAlgn="b"/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05382-3AA5-D69A-84D1-3A66DA55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DACD93-4425-F98E-39E6-FCE9AD3F374C}"/>
              </a:ext>
            </a:extLst>
          </p:cNvPr>
          <p:cNvSpPr txBox="1"/>
          <p:nvPr/>
        </p:nvSpPr>
        <p:spPr>
          <a:xfrm>
            <a:off x="1567542" y="1968626"/>
            <a:ext cx="2295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(check one box below)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09DF35-2DE5-68E8-627D-17AC075DD315}"/>
              </a:ext>
            </a:extLst>
          </p:cNvPr>
          <p:cNvSpPr txBox="1"/>
          <p:nvPr/>
        </p:nvSpPr>
        <p:spPr>
          <a:xfrm>
            <a:off x="1547097" y="3207548"/>
            <a:ext cx="4601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(List information below if checked “yes” above)</a:t>
            </a:r>
          </a:p>
        </p:txBody>
      </p:sp>
    </p:spTree>
    <p:extLst>
      <p:ext uri="{BB962C8B-B14F-4D97-AF65-F5344CB8AC3E}">
        <p14:creationId xmlns:p14="http://schemas.microsoft.com/office/powerpoint/2010/main" val="200120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9CB2-0F79-6E49-1B9E-841021DF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2222E-310F-02D7-C1DA-8B929E258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D925A-48A0-627B-22DE-D9DA4644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8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1C5D-A5AD-62D5-C7C4-3EB7F7F5B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D82A8-2A06-045A-0792-390B7852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739C1-FD4E-42F7-B69B-FDB2AD4A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0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B8BF-0664-E604-3345-FFEA8ACB4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F40A-664B-E3ED-24D7-025984B5A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DF726-632F-4DC4-D462-F2F9E7C1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0406-D619-A36F-6E86-361AA7296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 home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A2736-E119-FC8B-10F4-93CE84D08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064F0-1C77-6FCF-797A-4C418C889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8D74-8B91-4FB5-A42D-7034C1229A1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5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46da4d3-ba20-4986-879c-49e262eff745}" enabled="1" method="Standard" siteId="{9f693e63-5e9e-4ced-98a4-8ab28f9d0c2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Instructions (delete this slide)</vt:lpstr>
      <vt:lpstr>Title</vt:lpstr>
      <vt:lpstr>Conflict of Interest Disclosure</vt:lpstr>
      <vt:lpstr>Purpose</vt:lpstr>
      <vt:lpstr>Methods</vt:lpstr>
      <vt:lpstr>Results</vt:lpstr>
      <vt:lpstr>Key take home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Mercan, Ezgi</dc:creator>
  <cp:lastModifiedBy>Verena Reinmuth</cp:lastModifiedBy>
  <cp:revision>3</cp:revision>
  <dcterms:created xsi:type="dcterms:W3CDTF">2023-05-10T17:44:09Z</dcterms:created>
  <dcterms:modified xsi:type="dcterms:W3CDTF">2023-06-12T07:45:38Z</dcterms:modified>
</cp:coreProperties>
</file>