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438912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3A9BCD-E2CB-4114-AB2D-A8027CD8C370}" v="1" dt="2023-05-10T17:53:30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7" autoAdjust="0"/>
    <p:restoredTop sz="94660"/>
  </p:normalViewPr>
  <p:slideViewPr>
    <p:cSldViewPr snapToGrid="0">
      <p:cViewPr varScale="1">
        <p:scale>
          <a:sx n="10" d="100"/>
          <a:sy n="10" d="100"/>
        </p:scale>
        <p:origin x="1712" y="-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7183123"/>
            <a:ext cx="37307520" cy="1528064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3053043"/>
            <a:ext cx="32918400" cy="1059687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0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336800"/>
            <a:ext cx="946404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336800"/>
            <a:ext cx="2784348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5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3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10942333"/>
            <a:ext cx="37856160" cy="1825751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9372573"/>
            <a:ext cx="37856160" cy="960119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1684000"/>
            <a:ext cx="1865376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1684000"/>
            <a:ext cx="1865376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3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336810"/>
            <a:ext cx="37856160" cy="799083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10759443"/>
            <a:ext cx="18568032" cy="270255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3893800"/>
            <a:ext cx="18568032" cy="278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10759443"/>
            <a:ext cx="18659477" cy="270255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3893800"/>
            <a:ext cx="18659477" cy="278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223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2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3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6319530"/>
            <a:ext cx="22219920" cy="311912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6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6319530"/>
            <a:ext cx="22219920" cy="311912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508D76E7-6E6B-4EA5-937A-2C267FEFD31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/>
          <a:lstStyle/>
          <a:p>
            <a:fld id="{9B99A8F5-D9C4-46E1-942A-C895F89994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3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336810"/>
            <a:ext cx="3785616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1684000"/>
            <a:ext cx="3785616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40A50B9-9807-E9B0-0902-07D12252E4AA}"/>
              </a:ext>
            </a:extLst>
          </p:cNvPr>
          <p:cNvSpPr txBox="1"/>
          <p:nvPr/>
        </p:nvSpPr>
        <p:spPr>
          <a:xfrm>
            <a:off x="5638801" y="9906000"/>
            <a:ext cx="32537400" cy="2520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Poster recommendations:</a:t>
            </a:r>
          </a:p>
          <a:p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Poster size is a maximum of 4 by 4 feet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Use no smaller than 134 font (template attached). Someone should be able to easily read your poster from 6 feet away)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Do not make your poster like a scientific paper – it should be an attractive combination of written and visual information that someone can read within a few minutes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Focus more on your findings and key points. Background information is less important and in many cases not required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Clearly state your purpose, methods, findings and conclusions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10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B86CC7FB-FEF2-5247-7144-B756E248B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541603"/>
            <a:ext cx="6029327" cy="27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E2E4EEE-88E4-CC33-2AB2-1ECFCA08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F25F8-8A4B-2E8D-2C4E-E1F1E21CA6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843B11-2F9D-A80F-76C8-3235E91C25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220CE7-9797-5A35-4C60-366E3DFB6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53050D-ADCB-3BCE-1D7C-9EC98D3CD1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3C19B69-DD8B-739A-3CC5-16F7C1CC7C31}"/>
              </a:ext>
            </a:extLst>
          </p:cNvPr>
          <p:cNvSpPr txBox="1"/>
          <p:nvPr/>
        </p:nvSpPr>
        <p:spPr>
          <a:xfrm>
            <a:off x="32004000" y="41082686"/>
            <a:ext cx="10711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dirty="0">
                <a:solidFill>
                  <a:srgbClr val="FF0000"/>
                </a:solidFill>
              </a:rPr>
              <a:t>Please add your disclosure of conflicts of interest here.</a:t>
            </a:r>
          </a:p>
        </p:txBody>
      </p:sp>
    </p:spTree>
    <p:extLst>
      <p:ext uri="{BB962C8B-B14F-4D97-AF65-F5344CB8AC3E}">
        <p14:creationId xmlns:p14="http://schemas.microsoft.com/office/powerpoint/2010/main" val="189663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46da4d3-ba20-4986-879c-49e262eff745}" enabled="1" method="Standard" siteId="{9f693e63-5e9e-4ced-98a4-8ab28f9d0c2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</Words>
  <Application>Microsoft Office PowerPoint</Application>
  <PresentationFormat>Benutzerdefiniert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Mercan, Ezgi</dc:creator>
  <cp:lastModifiedBy>Verena Reinmuth</cp:lastModifiedBy>
  <cp:revision>3</cp:revision>
  <dcterms:created xsi:type="dcterms:W3CDTF">2023-05-10T17:35:04Z</dcterms:created>
  <dcterms:modified xsi:type="dcterms:W3CDTF">2023-06-12T07:46:08Z</dcterms:modified>
</cp:coreProperties>
</file>